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17" r:id="rId3"/>
    <p:sldId id="410" r:id="rId4"/>
    <p:sldId id="411" r:id="rId5"/>
    <p:sldId id="412" r:id="rId6"/>
    <p:sldId id="415" r:id="rId7"/>
    <p:sldId id="414" r:id="rId8"/>
    <p:sldId id="413" r:id="rId9"/>
    <p:sldId id="418" r:id="rId10"/>
    <p:sldId id="416" r:id="rId11"/>
    <p:sldId id="408" r:id="rId12"/>
    <p:sldId id="387" r:id="rId13"/>
    <p:sldId id="405" r:id="rId14"/>
    <p:sldId id="409" r:id="rId15"/>
    <p:sldId id="406" r:id="rId16"/>
    <p:sldId id="349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26-3-2018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1.3 – </a:t>
            </a:r>
            <a:r>
              <a:rPr lang="nl-NL" sz="6000" smtClean="0"/>
              <a:t>les </a:t>
            </a:r>
            <a:r>
              <a:rPr lang="nl-NL" sz="6000" smtClean="0"/>
              <a:t>7 </a:t>
            </a:r>
            <a:endParaRPr lang="nl-NL" sz="6000" dirty="0" smtClean="0"/>
          </a:p>
          <a:p>
            <a:endParaRPr lang="nl-NL" sz="6000" dirty="0"/>
          </a:p>
          <a:p>
            <a:endParaRPr lang="nl-NL" sz="6000" dirty="0" smtClean="0"/>
          </a:p>
          <a:p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Nette </a:t>
            </a:r>
            <a:r>
              <a:rPr lang="nl-NL" dirty="0"/>
              <a:t>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206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Uitdelen, staat ook op Wiki</a:t>
            </a:r>
          </a:p>
          <a:p>
            <a:endParaRPr lang="nl-NL" dirty="0"/>
          </a:p>
          <a:p>
            <a:r>
              <a:rPr lang="nl-NL" dirty="0" smtClean="0"/>
              <a:t>Wat moeten we nog doen?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</a:p>
          <a:p>
            <a:pPr lvl="1"/>
            <a:endParaRPr lang="nl-NL" dirty="0"/>
          </a:p>
          <a:p>
            <a:r>
              <a:rPr lang="nl-NL" dirty="0" smtClean="0"/>
              <a:t>Inkijken gemaakte verslagen plus de beoordeling.</a:t>
            </a:r>
          </a:p>
          <a:p>
            <a:endParaRPr lang="nl-NL" dirty="0"/>
          </a:p>
          <a:p>
            <a:r>
              <a:rPr lang="nl-NL" dirty="0" smtClean="0"/>
              <a:t>Na vandaag nog 2 lessen</a:t>
            </a:r>
          </a:p>
          <a:p>
            <a:r>
              <a:rPr lang="nl-NL" dirty="0" smtClean="0"/>
              <a:t>Inleveren uiterlijk 19 april. Digitaal.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621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week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Vullen 4.3 bemesting</a:t>
            </a:r>
          </a:p>
          <a:p>
            <a:r>
              <a:rPr lang="nl-NL" dirty="0" smtClean="0"/>
              <a:t>Vullen 4.6 grond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780928"/>
            <a:ext cx="6682730" cy="386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Bemesting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196752"/>
            <a:ext cx="832485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Velen van jullie hebben dit weggelaten.</a:t>
            </a:r>
          </a:p>
          <a:p>
            <a:r>
              <a:rPr lang="nl-NL" dirty="0" smtClean="0"/>
              <a:t>Zeg hier iets over!</a:t>
            </a:r>
          </a:p>
          <a:p>
            <a:pPr lvl="1"/>
            <a:r>
              <a:rPr lang="nl-NL" dirty="0" smtClean="0"/>
              <a:t>Ook als het eigen grond is.</a:t>
            </a:r>
          </a:p>
          <a:p>
            <a:pPr lvl="1"/>
            <a:r>
              <a:rPr lang="nl-NL" dirty="0" smtClean="0"/>
              <a:t>Wat voor een soort grond, en de gevolgen?</a:t>
            </a:r>
          </a:p>
          <a:p>
            <a:pPr lvl="1"/>
            <a:r>
              <a:rPr lang="nl-NL" dirty="0" smtClean="0"/>
              <a:t>Wat zijn de pachtprijzen? Waarom belangrijk?</a:t>
            </a:r>
          </a:p>
          <a:p>
            <a:pPr lvl="1"/>
            <a:r>
              <a:rPr lang="nl-NL" dirty="0" smtClean="0"/>
              <a:t>Als je een specifiek perceel hebt, kun je nog preciezer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39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 smtClean="0"/>
              <a:t>Aangepaste inhoud</a:t>
            </a:r>
            <a:endParaRPr lang="nl-NL" dirty="0"/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5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</a:t>
            </a:r>
            <a:r>
              <a:rPr lang="nl-NL" dirty="0" smtClean="0"/>
              <a:t>zijt, </a:t>
            </a:r>
            <a:r>
              <a:rPr lang="nl-NL" dirty="0" smtClean="0"/>
              <a:t>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Vorige week</a:t>
            </a:r>
            <a:endParaRPr lang="nl-NL" dirty="0"/>
          </a:p>
          <a:p>
            <a:r>
              <a:rPr lang="nl-NL" dirty="0" smtClean="0"/>
              <a:t>Grond toegevoegd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Deze week</a:t>
            </a:r>
          </a:p>
          <a:p>
            <a:r>
              <a:rPr lang="nl-NL" dirty="0" smtClean="0"/>
              <a:t>Saldobegroting: overzicht</a:t>
            </a:r>
          </a:p>
          <a:p>
            <a:r>
              <a:rPr lang="nl-NL" dirty="0" smtClean="0"/>
              <a:t>Inleiding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Volgende week:</a:t>
            </a:r>
          </a:p>
          <a:p>
            <a:r>
              <a:rPr lang="nl-NL" dirty="0" smtClean="0"/>
              <a:t>Pasen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Na deze les nog één les.</a:t>
            </a:r>
          </a:p>
          <a:p>
            <a:pPr marL="0" indent="0">
              <a:buNone/>
            </a:pPr>
            <a:r>
              <a:rPr lang="nl-NL" dirty="0" smtClean="0"/>
              <a:t>Inleveren (digitaal) uiterlijk 19 april.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367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</a:t>
            </a:r>
            <a:r>
              <a:rPr lang="nl-NL" dirty="0" smtClean="0"/>
              <a:t>we?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 smtClean="0"/>
              <a:t>Aangepaste inhoud</a:t>
            </a:r>
            <a:endParaRPr lang="nl-NL" dirty="0"/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32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Grond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Velen van jullie hebben dit weggelaten.</a:t>
            </a:r>
          </a:p>
          <a:p>
            <a:r>
              <a:rPr lang="nl-NL" dirty="0" smtClean="0"/>
              <a:t>Zeg hier iets over!</a:t>
            </a:r>
          </a:p>
          <a:p>
            <a:pPr lvl="1"/>
            <a:r>
              <a:rPr lang="nl-NL" dirty="0" smtClean="0"/>
              <a:t>Ook als het eigen grond is.</a:t>
            </a:r>
          </a:p>
          <a:p>
            <a:pPr lvl="1"/>
            <a:r>
              <a:rPr lang="nl-NL" dirty="0" smtClean="0"/>
              <a:t>Wat voor een soort grond, en de gevolgen?</a:t>
            </a:r>
          </a:p>
          <a:p>
            <a:pPr lvl="1"/>
            <a:r>
              <a:rPr lang="nl-NL" dirty="0" smtClean="0"/>
              <a:t>Wat zijn de pachtprijzen? Waarom belangrijk?</a:t>
            </a:r>
          </a:p>
          <a:p>
            <a:pPr lvl="1"/>
            <a:r>
              <a:rPr lang="nl-NL" dirty="0" smtClean="0"/>
              <a:t>Als je een specifiek perceel hebt, kun je nog preciezer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3407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Introduceer je onderwerp</a:t>
            </a:r>
          </a:p>
          <a:p>
            <a:pPr lvl="1"/>
            <a:r>
              <a:rPr lang="nl-NL" dirty="0" smtClean="0"/>
              <a:t>Vertel wat je gaat onderzoeken</a:t>
            </a:r>
          </a:p>
          <a:p>
            <a:pPr lvl="1"/>
            <a:r>
              <a:rPr lang="nl-NL" dirty="0" smtClean="0"/>
              <a:t>En hoe je dat hebt aangepakt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0216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bij de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Verwijs naar eerdere paragrafen.</a:t>
            </a:r>
          </a:p>
          <a:p>
            <a:r>
              <a:rPr lang="nl-NL" dirty="0" smtClean="0"/>
              <a:t>Trek conclusies uit de cijfers</a:t>
            </a:r>
          </a:p>
          <a:p>
            <a:pPr lvl="1"/>
            <a:r>
              <a:rPr lang="nl-NL" dirty="0" smtClean="0"/>
              <a:t>Wat vind je ervan?</a:t>
            </a:r>
          </a:p>
          <a:p>
            <a:pPr lvl="1"/>
            <a:r>
              <a:rPr lang="nl-NL" dirty="0" smtClean="0"/>
              <a:t>Vraag het saldo na</a:t>
            </a:r>
          </a:p>
          <a:p>
            <a:pPr lvl="1"/>
            <a:r>
              <a:rPr lang="nl-NL" dirty="0" smtClean="0"/>
              <a:t>Verschil tussen jaren</a:t>
            </a:r>
          </a:p>
          <a:p>
            <a:pPr lvl="1"/>
            <a:r>
              <a:rPr lang="nl-NL" dirty="0" smtClean="0"/>
              <a:t>Zijn er zaken die je mee moet nemen in de conclusie</a:t>
            </a:r>
          </a:p>
          <a:p>
            <a:pPr lvl="2"/>
            <a:r>
              <a:rPr lang="nl-NL" dirty="0" smtClean="0"/>
              <a:t>Bijvoorbeeld: eigen grond of eigen materieel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194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320" y="3032"/>
            <a:ext cx="5411007" cy="670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47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Als je nog niet zo’n overzicht hebt: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open Excel!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19363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4356</TotalTime>
  <Words>375</Words>
  <Application>Microsoft Office PowerPoint</Application>
  <PresentationFormat>Diavoorstelling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Planning</vt:lpstr>
      <vt:lpstr>Hoever zijn we?</vt:lpstr>
      <vt:lpstr>ICT kort: inhoudsopgave</vt:lpstr>
      <vt:lpstr>4.6 Grond</vt:lpstr>
      <vt:lpstr>Verslag</vt:lpstr>
      <vt:lpstr>Uitleg bij de begroting</vt:lpstr>
      <vt:lpstr>Exceloverzicht</vt:lpstr>
      <vt:lpstr>Excel</vt:lpstr>
      <vt:lpstr>Hoever zijn we nu dus</vt:lpstr>
      <vt:lpstr>IBS Opdracht</vt:lpstr>
      <vt:lpstr>Wat gaan we deze week doen</vt:lpstr>
      <vt:lpstr>Bemesting</vt:lpstr>
      <vt:lpstr>4.6 Grond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129</cp:revision>
  <dcterms:created xsi:type="dcterms:W3CDTF">2013-11-15T15:05:42Z</dcterms:created>
  <dcterms:modified xsi:type="dcterms:W3CDTF">2018-03-26T11:05:40Z</dcterms:modified>
</cp:coreProperties>
</file>